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afe97977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afe97977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afe97977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afe97977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afe97977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afe97977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afe97977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afe97977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afe97977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afe97977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afe97977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afe97977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afe97977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afe97977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afe97977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afe97977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afe97977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afe97977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afe9797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afe979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afe9797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afe9797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afe97977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afe97977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afe9797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afe9797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afe97977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afe97977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afe97977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afe97977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afe97977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afe97977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afe97977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afe97977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83250"/>
            <a:ext cx="8520600" cy="18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基础数据结构(四) --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栈，队列实现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2016225" y="2040750"/>
            <a:ext cx="5974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155. Min Stack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232. Implement Queue using Stacks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225. Implement Stack using Queues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622. Design Circular Queue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641. Design Circular Deque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1381. Design a Stack With Increment Operation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895. Maximum Frequency Stack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806575" y="4424700"/>
            <a:ext cx="19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34862"/>
            <a:ext cx="3493775" cy="221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701594" cy="273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950" y="1482975"/>
            <a:ext cx="3899050" cy="366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0225" y="-1"/>
            <a:ext cx="3493773" cy="1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2555275" y="4016525"/>
            <a:ext cx="226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此题考点在于array pointer，如果使用linkedlist实现可能会被叫停，然后问能否使用其他方法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2647"/>
          <a:stretch/>
        </p:blipFill>
        <p:spPr>
          <a:xfrm>
            <a:off x="0" y="0"/>
            <a:ext cx="5065500" cy="279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5065500" y="232500"/>
            <a:ext cx="366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up, </a:t>
            </a:r>
            <a:r>
              <a:rPr lang="en"/>
              <a:t>多线程，java一般用lock</a:t>
            </a:r>
            <a:r>
              <a:rPr lang="en"/>
              <a:t>，synchronized</a:t>
            </a:r>
            <a:r>
              <a:rPr lang="en"/>
              <a:t>，或者Semaphorem, volatile, 有机会以后加一节专题复习，c++ mutex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都是轮子而已，直接用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42699"/>
            <a:ext cx="4978351" cy="2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501" y="1710000"/>
            <a:ext cx="4078501" cy="343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172" y="0"/>
            <a:ext cx="411882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46638" l="0" r="0" t="0"/>
          <a:stretch/>
        </p:blipFill>
        <p:spPr>
          <a:xfrm>
            <a:off x="0" y="0"/>
            <a:ext cx="4674276" cy="216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49925"/>
            <a:ext cx="5052489" cy="15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4">
            <a:alphaModFix/>
          </a:blip>
          <a:srcRect b="0" l="0" r="0" t="65942"/>
          <a:stretch/>
        </p:blipFill>
        <p:spPr>
          <a:xfrm>
            <a:off x="0" y="2166924"/>
            <a:ext cx="4674276" cy="13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157" y="0"/>
            <a:ext cx="389084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668825" y="280475"/>
            <a:ext cx="328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也</a:t>
            </a:r>
            <a:r>
              <a:rPr lang="en"/>
              <a:t>可以使用front, rear都是0为起点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这里没有size而是通过front, rear间距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选择适合自己的实现方法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加上自己联系处理边界条件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77814"/>
            <a:ext cx="5253149" cy="116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925" y="1293900"/>
            <a:ext cx="2422650" cy="2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51801" cy="20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05625"/>
            <a:ext cx="5469951" cy="27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9950" y="1458899"/>
            <a:ext cx="3674050" cy="36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4817550" y="37300"/>
            <a:ext cx="432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push(1)  inc [0]                                          stack={1}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push(2)  inc [0,0]                                       </a:t>
            </a:r>
            <a:r>
              <a:rPr lang="en">
                <a:solidFill>
                  <a:schemeClr val="dk1"/>
                </a:solidFill>
              </a:rPr>
              <a:t>stack={1,2}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increment(1,100)  inc[100,0]                     </a:t>
            </a:r>
            <a:r>
              <a:rPr lang="en">
                <a:solidFill>
                  <a:schemeClr val="dk1"/>
                </a:solidFill>
              </a:rPr>
              <a:t>stack={1,2}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pop()    return 2 + inc[1] = 2 + 0 = 2          </a:t>
            </a:r>
            <a:r>
              <a:rPr lang="en">
                <a:solidFill>
                  <a:schemeClr val="dk1"/>
                </a:solidFill>
              </a:rPr>
              <a:t>stack={1}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pop()    return 1 + inc[0] = 1 + 100 = 101 </a:t>
            </a:r>
            <a:r>
              <a:rPr lang="en">
                <a:solidFill>
                  <a:schemeClr val="dk1"/>
                </a:solidFill>
              </a:rPr>
              <a:t> stack={}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25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除了</a:t>
            </a:r>
            <a:r>
              <a:rPr lang="en"/>
              <a:t>stack，题目还可以套娃成map，一样用lazy思想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0" r="7278" t="0"/>
          <a:stretch/>
        </p:blipFill>
        <p:spPr>
          <a:xfrm>
            <a:off x="4683875" y="1194500"/>
            <a:ext cx="4460124" cy="358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3950"/>
            <a:ext cx="4683875" cy="40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9" cy="180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65100"/>
            <a:ext cx="4441726" cy="26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725" y="1130279"/>
            <a:ext cx="4702274" cy="401322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4942800" y="140475"/>
            <a:ext cx="394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把</a:t>
            </a:r>
            <a:r>
              <a:rPr lang="en"/>
              <a:t>元素出现的freq作为key，是很巧妙的思路，在很多题目中应用很多，可以类比理解为bucket sort, (在之后sort ppt会更细讲）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277200" y="20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528850" y="4473400"/>
            <a:ext cx="83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由于篇幅有限，还有一些题目和treemap，double linked list联动，我们之后有机会再加</a:t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408600" y="774550"/>
            <a:ext cx="83268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stack和queue的互相实现，暴力法全部倒出来，最优解只倒一次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有时候没有最优解，需要根据场景的实际需要，read heavy/write heavy来选择实际实现的方式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Circular queue or stack, array实现指针很重要。一般front 0, rear -1,也有其他多种不同的实现方式，选择适合自己的 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lazy的对increment操作进行处理，只在最后取出元素的时候才加上increment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Frequency作为key，放入hashmap的思路，用bucket sort的思想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272350"/>
            <a:ext cx="1894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814525" y="1636132"/>
            <a:ext cx="2865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06" name="Google Shape;206;p30"/>
          <p:cNvSpPr txBox="1"/>
          <p:nvPr/>
        </p:nvSpPr>
        <p:spPr>
          <a:xfrm>
            <a:off x="5865750" y="3643000"/>
            <a:ext cx="32196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8125" y="398387"/>
            <a:ext cx="2952000" cy="12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5750" y="2518225"/>
            <a:ext cx="2907825" cy="7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23900" y="255150"/>
            <a:ext cx="84225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这类型题目考什么知识点？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主要考察对于基础数据结构，特别是stack，queue的性质的理解。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还有lazy addition的数据结构，对于某些add，remove我们延迟处理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Frequency作为key，快速的找到出现次数最多的元素(我们之后会在topK部分更细讲)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更复杂的题目还用到了类似treeMap, LRU的知识来实现stack, queue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怎么考？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比如Airbnb   Implement Queue with Limited Size of Array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比如Zillow    Implement Heap with Array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比如某OA    Implement a lazy HashMap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35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栈</a:t>
            </a:r>
            <a:r>
              <a:rPr lang="en" sz="1350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" sz="2016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016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Last In First Out (LIFO)</a:t>
            </a:r>
            <a:r>
              <a:rPr lang="en" sz="2016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or </a:t>
            </a:r>
            <a:r>
              <a:rPr b="1" lang="en" sz="2016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First In Last Out (FILO)</a:t>
            </a:r>
            <a:r>
              <a:rPr lang="en" sz="2016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3466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0955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78975" y="3349850"/>
            <a:ext cx="339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栈是一种特殊的线性表，仅能在线性表的一端操作，栈顶允许操作，栈底不允许操作。 栈的特点是：先进后出，或者说是后进先出，从栈顶放入元素的操作叫入栈，取出元素叫出栈。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152400" y="4306250"/>
            <a:ext cx="339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栈的结构就像一个集装箱，越先放进去的东西越晚才能拿出来，所以，栈常应用于实现递归功能方面的场景，DFS均可以使用栈来实现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3816325" y="3500475"/>
            <a:ext cx="459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初始化Stack&lt;Integer&gt; stack = new Stack&lt;&gt;();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常用method,时间复杂度均为O(1)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stack.push(num)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stack.peek()       //will not remove, 只看栈顶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stack.pop()         //栈顶元素弹出来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stack.isEmpty()  //查看栈是否为空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2185175"/>
            <a:ext cx="4552425" cy="5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818013" y="1278900"/>
            <a:ext cx="420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甲骨文官方doc推荐使用Deque来代替Stack, 因为内部实现更合理，Vector vs Queue interface, 这里只是知道即可不需要深入了解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850" y="1192813"/>
            <a:ext cx="2162876" cy="19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7559125" y="3894850"/>
            <a:ext cx="146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更复杂的单调栈请见专题PPT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基础算法(六) -- 单调栈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9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 队列 </a:t>
            </a:r>
            <a:r>
              <a:rPr lang="en" sz="1350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238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First In First Out (FIFO) </a:t>
            </a:r>
            <a:endParaRPr b="1" sz="3688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75" y="1017725"/>
            <a:ext cx="3504575" cy="275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724750" y="1090650"/>
            <a:ext cx="470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Queue&lt;Integer&gt; queue = new LinkedList&lt;&gt;();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 queue.offer(1); //推荐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 queue.offer(2);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 queue.poll();    //return 1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 queue.poll();    //return 2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 时间复杂度均为O(1)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注意区分这里的LinkedList class, 和之前的数据结构Linked List（中间有空格）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18725" y="3892075"/>
            <a:ext cx="387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队列与栈一样，也是一种线性表，不同的是，队列可以在一端添加元素，在另一端取出元素，也就是：先进先出。从一端放入元素的操作称为入队，取出元素为出队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300" y="2825800"/>
            <a:ext cx="4978552" cy="6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171725" y="3892075"/>
            <a:ext cx="31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常用来实现BFS 宽度优先搜索的遍历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62513" l="0" r="0" t="0"/>
          <a:stretch/>
        </p:blipFill>
        <p:spPr>
          <a:xfrm>
            <a:off x="0" y="0"/>
            <a:ext cx="3582500" cy="1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5" y="1992375"/>
            <a:ext cx="4738913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5" y="2728800"/>
            <a:ext cx="4570071" cy="62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299" y="-4"/>
            <a:ext cx="37296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7525" y="1536150"/>
            <a:ext cx="2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stack solution</a:t>
            </a:r>
            <a:r>
              <a:rPr lang="en"/>
              <a:t>维持每个状态的当前value和最小value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99100" y="3440850"/>
            <a:ext cx="52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</a:t>
            </a:r>
            <a:r>
              <a:rPr lang="en"/>
              <a:t> stack solution, </a:t>
            </a:r>
            <a:r>
              <a:rPr lang="en"/>
              <a:t>只有出现更小才放入，重复放入一样最小的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5" y="3929475"/>
            <a:ext cx="4805965" cy="8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46621"/>
          <a:stretch/>
        </p:blipFill>
        <p:spPr>
          <a:xfrm>
            <a:off x="2759500" y="290225"/>
            <a:ext cx="2736574" cy="16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25" y="108200"/>
            <a:ext cx="5851524" cy="29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769" y="2571750"/>
            <a:ext cx="456123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07750" y="3226575"/>
            <a:ext cx="383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stack还</a:t>
            </a:r>
            <a:r>
              <a:rPr lang="en"/>
              <a:t>可以继续进一步优化，之前的two stack中，我们会把最小的value重复放入minStack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套娃题目716. Max Stack有兴趣可以自己练习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050" y="975200"/>
            <a:ext cx="2839699" cy="9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44693" cy="32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0" r="0" t="1019"/>
          <a:stretch/>
        </p:blipFill>
        <p:spPr>
          <a:xfrm>
            <a:off x="5203200" y="0"/>
            <a:ext cx="3940799" cy="44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34475"/>
            <a:ext cx="2702676" cy="13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79325" y="3323850"/>
            <a:ext cx="23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暴力法，每次把stack倒出来，新element进入栈底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725" y="3834475"/>
            <a:ext cx="2948298" cy="12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2616663" y="3323850"/>
            <a:ext cx="237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最优解，每个元素被搬运只进行一次，均摊O(1)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38091" l="0" r="0" t="0"/>
          <a:stretch/>
        </p:blipFill>
        <p:spPr>
          <a:xfrm>
            <a:off x="0" y="0"/>
            <a:ext cx="4027551" cy="220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1316" l="0" r="0" t="1150"/>
          <a:stretch/>
        </p:blipFill>
        <p:spPr>
          <a:xfrm>
            <a:off x="5038600" y="0"/>
            <a:ext cx="4105399" cy="3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2533175" y="0"/>
            <a:ext cx="275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这套题的考点在于根据操作频率的不同，选择合适的实现方式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5">
            <a:alphaModFix/>
          </a:blip>
          <a:srcRect b="9" l="0" r="0" t="7509"/>
          <a:stretch/>
        </p:blipFill>
        <p:spPr>
          <a:xfrm>
            <a:off x="1634050" y="2058713"/>
            <a:ext cx="3343474" cy="149891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36850" y="2284825"/>
            <a:ext cx="159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heavy</a:t>
            </a:r>
            <a:r>
              <a:rPr lang="en"/>
              <a:t>情况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O(1)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  O(n)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36850" y="3829950"/>
            <a:ext cx="159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</a:t>
            </a:r>
            <a:r>
              <a:rPr lang="en"/>
              <a:t> heavy情况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  O(1)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O(n)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6">
            <a:alphaModFix/>
          </a:blip>
          <a:srcRect b="0" l="0" r="0" t="4434"/>
          <a:stretch/>
        </p:blipFill>
        <p:spPr>
          <a:xfrm>
            <a:off x="1700300" y="3397225"/>
            <a:ext cx="3210974" cy="1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8530" y="3788075"/>
            <a:ext cx="3175469" cy="13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4692275" y="4312200"/>
            <a:ext cx="148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</a:t>
            </a:r>
            <a:r>
              <a:rPr lang="en"/>
              <a:t>兴趣还可以单queue循环，push O(n)</a:t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36850" y="4731300"/>
            <a:ext cx="2599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for all O(1) LinkedList.addAll is O(1)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944" y="0"/>
            <a:ext cx="33831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566488" y="2918550"/>
            <a:ext cx="3699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O(1) but really depends on language,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just be in a follow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all O(1) LinkedList.addAll is O(1)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 b="38091" l="0" r="0" t="0"/>
          <a:stretch/>
        </p:blipFill>
        <p:spPr>
          <a:xfrm>
            <a:off x="0" y="0"/>
            <a:ext cx="4832275" cy="26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